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74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061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FE62-D9ED-4ACD-8D17-0A65098DB248}" type="datetimeFigureOut">
              <a:rPr lang="ru-RU" smtClean="0"/>
              <a:pPr/>
              <a:t>08.08.2010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0E63E-2A77-42CB-A57F-20B155A2BE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4AD962-62E5-4193-9470-211DE6E753BA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0F46F8-89B3-43CB-95B8-5FCF817290E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Гизатулина Н. А.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A54BF-6BB5-49A6-BAEA-1500E3B88F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Гизатулина Н. А.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511D4-7DDE-4D53-9152-E7CC38FE5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Гизатулина Н. А.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CF568-C331-4A28-9A49-E8BF6AE218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Гизатулина Н. А. 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B93D9-93C8-451C-B661-60E81A92B9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Гизатулина Н. А. 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1B670-965B-47C2-A4CB-42A37B1F4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Гизатулина Н. А.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ABED8-78A3-4D44-98C7-56ED3AB6F6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Гизатулина Н. А.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63058-85FD-4652-B464-AD9BE276CE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Гизатулина Н. А.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4F1C9-4A1F-4B9B-9E32-B8E008262D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Гизатулина Н. А.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22CBB-E144-4215-9DF6-7A27632F4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Гизатулина Н. А.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96E7D-3A95-4499-A5FD-730961754D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Гизатулина Н. А.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D874A-C687-4D36-9538-6A6EAE64EF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Гизатулина Н. А.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1D884-EB3C-4635-84F9-D9D9020246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Гизатулина Н. А.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D3EA4-705C-4B6C-A06E-48B69BA70D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 smtClean="0"/>
              <a:t>Гизатулина Н. А. 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4DADF8-64CE-440E-BC6A-5BB1D3C0ACF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Жизнь коренного населения тундры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 уроку окружающего мира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29190" y="4929198"/>
            <a:ext cx="39569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/>
              <a:t>Автор Гизатулина </a:t>
            </a:r>
            <a:r>
              <a:rPr lang="ru-RU" dirty="0" err="1" smtClean="0"/>
              <a:t>Начия</a:t>
            </a:r>
            <a:r>
              <a:rPr lang="ru-RU" dirty="0" smtClean="0"/>
              <a:t> </a:t>
            </a:r>
            <a:r>
              <a:rPr lang="ru-RU" dirty="0" err="1" smtClean="0"/>
              <a:t>Аминовна</a:t>
            </a:r>
            <a:endParaRPr lang="ru-RU" dirty="0" smtClean="0"/>
          </a:p>
          <a:p>
            <a:pPr algn="r"/>
            <a:r>
              <a:rPr lang="ru-RU" dirty="0" smtClean="0"/>
              <a:t>учитель начальных классов </a:t>
            </a:r>
          </a:p>
          <a:p>
            <a:pPr algn="r"/>
            <a:r>
              <a:rPr lang="ru-RU" dirty="0" smtClean="0"/>
              <a:t>МОУ СОШ № 3</a:t>
            </a:r>
          </a:p>
          <a:p>
            <a:pPr algn="r"/>
            <a:r>
              <a:rPr lang="ru-RU" dirty="0" smtClean="0"/>
              <a:t>г. Салехард, ЯНАО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388" y="188913"/>
            <a:ext cx="8424862" cy="10795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i="1" dirty="0" smtClean="0">
                <a:latin typeface="Monotype Corsiva" pitchFamily="66" charset="0"/>
              </a:rPr>
              <a:t>КОРЕННЫЕ     НАРОДЫ   </a:t>
            </a:r>
            <a:br>
              <a:rPr lang="ru-RU" sz="3600" b="1" i="1" dirty="0" smtClean="0">
                <a:latin typeface="Monotype Corsiva" pitchFamily="66" charset="0"/>
              </a:rPr>
            </a:br>
            <a:r>
              <a:rPr lang="ru-RU" sz="3600" b="1" i="1" dirty="0" smtClean="0">
                <a:latin typeface="Monotype Corsiva" pitchFamily="66" charset="0"/>
              </a:rPr>
              <a:t>   </a:t>
            </a:r>
            <a:r>
              <a:rPr lang="ru-RU" sz="3800" b="1" i="1" dirty="0" smtClean="0">
                <a:latin typeface="Monotype Corsiva" pitchFamily="66" charset="0"/>
              </a:rPr>
              <a:t>СЕВЕРА</a:t>
            </a:r>
          </a:p>
        </p:txBody>
      </p:sp>
      <p:pic>
        <p:nvPicPr>
          <p:cNvPr id="3075" name="Picture 5" descr="Photo17"/>
          <p:cNvPicPr>
            <a:picLocks noGrp="1" noChangeAspect="1" noChangeArrowheads="1"/>
          </p:cNvPicPr>
          <p:nvPr>
            <p:ph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000232" y="1357298"/>
            <a:ext cx="4786313" cy="3230563"/>
          </a:xfrm>
          <a:noFill/>
        </p:spPr>
      </p:pic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>
            <a:off x="214313" y="4714875"/>
            <a:ext cx="87153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600" b="1" dirty="0">
                <a:latin typeface="Monotype Corsiva" pitchFamily="66" charset="0"/>
              </a:rPr>
              <a:t>ЯНАО - историческая Родина малочисленных народов севера: ненцев;</a:t>
            </a:r>
            <a:r>
              <a:rPr lang="en-US" sz="3600" b="1" dirty="0">
                <a:latin typeface="Monotype Corsiva" pitchFamily="66" charset="0"/>
              </a:rPr>
              <a:t> </a:t>
            </a:r>
            <a:r>
              <a:rPr lang="ru-RU" sz="3600" b="1" dirty="0">
                <a:latin typeface="Monotype Corsiva" pitchFamily="66" charset="0"/>
              </a:rPr>
              <a:t> ханты; селькупов.</a:t>
            </a:r>
          </a:p>
          <a:p>
            <a:pPr algn="ctr">
              <a:lnSpc>
                <a:spcPct val="80000"/>
              </a:lnSpc>
            </a:pPr>
            <a:r>
              <a:rPr lang="ru-RU" sz="3200" b="1" dirty="0">
                <a:latin typeface="Monotype Corsiva" pitchFamily="66" charset="0"/>
              </a:rPr>
              <a:t> </a:t>
            </a:r>
            <a:endParaRPr lang="ru-RU" sz="3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Гизатулина Н. А.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Click="0" advTm="4484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428625" y="4714875"/>
            <a:ext cx="8286750" cy="1449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ru-RU" sz="3600" b="1" dirty="0" smtClean="0">
              <a:latin typeface="Monotype Corsiva" pitchFamily="66" charset="0"/>
            </a:endParaRPr>
          </a:p>
          <a:p>
            <a:pPr algn="ctr">
              <a:lnSpc>
                <a:spcPct val="80000"/>
              </a:lnSpc>
            </a:pPr>
            <a:r>
              <a:rPr lang="ru-RU" sz="3600" b="1" dirty="0" smtClean="0">
                <a:latin typeface="Monotype Corsiva" pitchFamily="66" charset="0"/>
              </a:rPr>
              <a:t>Ненцы    занимаются оленеводством , охотой и рыболовством.</a:t>
            </a:r>
            <a:endParaRPr lang="ru-RU" sz="3600" dirty="0"/>
          </a:p>
        </p:txBody>
      </p:sp>
      <p:pic>
        <p:nvPicPr>
          <p:cNvPr id="4" name="Рисунок 3" descr="1198316691_tund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214290"/>
            <a:ext cx="6715152" cy="4465576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Гизатулина Н. А.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179732302_94979_38331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357166"/>
            <a:ext cx="4822065" cy="3214710"/>
          </a:xfrm>
          <a:prstGeom prst="rect">
            <a:avLst/>
          </a:prstGeom>
        </p:spPr>
      </p:pic>
      <p:pic>
        <p:nvPicPr>
          <p:cNvPr id="4" name="Рисунок 3" descr="06031510285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282" y="2143116"/>
            <a:ext cx="4995991" cy="310688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7158" y="5429264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Оленеводство требует постоянного кочевья, связанного с изменением времён года 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Гизатулина Н. А.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4000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000" b="1" dirty="0" smtClean="0">
                <a:latin typeface="Marigold" pitchFamily="66" charset="0"/>
              </a:rPr>
              <a:t>Жилище коренных народов Севера</a:t>
            </a:r>
          </a:p>
        </p:txBody>
      </p:sp>
      <p:sp>
        <p:nvSpPr>
          <p:cNvPr id="1792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143372" y="1142984"/>
            <a:ext cx="4572032" cy="535785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dirty="0" smtClean="0">
                <a:latin typeface="Monotype Corsiva" pitchFamily="66" charset="0"/>
              </a:rPr>
              <a:t> </a:t>
            </a:r>
            <a:r>
              <a:rPr lang="ru-RU" b="1" dirty="0" smtClean="0">
                <a:latin typeface="Monotype Corsiva" pitchFamily="66" charset="0"/>
              </a:rPr>
              <a:t>  Чум – это самое удобное жилище в тундре. Каркас чума состоит из длинных (до 7 м) еловых шестов, которые ставятся в форме конуса. Он бывает зимний и летний. На  покрытие зимнего чума  нужно 55 – 60 оленьих  шкур. Форма конуса придаёт ему устойчивость при ветрах, буранах. С крутой поверхности легко скатывается вода.</a:t>
            </a:r>
          </a:p>
        </p:txBody>
      </p:sp>
      <p:pic>
        <p:nvPicPr>
          <p:cNvPr id="5124" name="Picture 7" descr="Photo8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71472" y="1142984"/>
            <a:ext cx="3457575" cy="2643206"/>
          </a:xfrm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000504"/>
            <a:ext cx="358333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Гизатулина Н. А.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" name="Рисунок 6" descr="PICT012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7158" y="357166"/>
            <a:ext cx="8286809" cy="6215106"/>
          </a:xfrm>
          <a:prstGeom prst="rect">
            <a:avLst/>
          </a:prstGeom>
        </p:spPr>
      </p:pic>
    </p:spTree>
  </p:cSld>
  <p:clrMapOvr>
    <a:masterClrMapping/>
  </p:clrMapOvr>
  <p:transition spd="slow" advTm="6325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79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1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4" grpId="0"/>
      <p:bldP spid="17920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32861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000" b="1" smtClean="0">
                <a:latin typeface="Marigold" pitchFamily="66" charset="0"/>
              </a:rPr>
              <a:t>Особенности традиционного воспитания</a:t>
            </a: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214282" y="4000504"/>
            <a:ext cx="4643470" cy="2286016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b="1" i="1" dirty="0" smtClean="0">
                <a:latin typeface="Marigold" pitchFamily="66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200" b="1" i="1" dirty="0" smtClean="0">
                <a:latin typeface="Monotype Corsiva" pitchFamily="66" charset="0"/>
              </a:rPr>
              <a:t>Сыновей с 5-6-ти летнего возраста отец  всюду берет с собой, знакомит с хозяйством, промысловыми угодьями. 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200" b="1" i="1" dirty="0" smtClean="0">
                <a:latin typeface="Monotype Corsiva" pitchFamily="66" charset="0"/>
              </a:rPr>
              <a:t>    В 8-9 лет  мальчик самостоятельно рыбачит, неплохо обращается с ножом и вырезает из дерева. В 10-12 лет ему разрешают пользоваться огнестрельным оружием.</a:t>
            </a:r>
          </a:p>
        </p:txBody>
      </p:sp>
      <p:pic>
        <p:nvPicPr>
          <p:cNvPr id="7172" name="Picture 9" descr="Photo9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143504" y="4000504"/>
            <a:ext cx="3462011" cy="2561789"/>
          </a:xfrm>
          <a:noFill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4983" y="1214422"/>
            <a:ext cx="2500330" cy="240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357686" y="785794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b="1" i="1" dirty="0" smtClean="0">
                <a:latin typeface="Monotype Corsiva" pitchFamily="66" charset="0"/>
              </a:rPr>
              <a:t>Девочки с 5-6 лет готовятся к роли хозяйки: их помощь используется для наведения порядка в доме, приготовлении пищи, заготовки продуктов в прок. Большое значение придается шитью и рукоделию. В 6-ти возрасте мать дарит дочери специальную коробку для рукоделия. Эта коробка сопровождает женщину всю жизнь.</a:t>
            </a:r>
            <a:endParaRPr lang="ru-RU" sz="2200" dirty="0">
              <a:latin typeface="Monotype Corsiva" pitchFamily="66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Гизатулина Н. А.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Click="0" advTm="78469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82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82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207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000" b="1" smtClean="0">
                <a:latin typeface="Marigold" pitchFamily="66" charset="0"/>
              </a:rPr>
              <a:t>Особенности традиционного питания</a:t>
            </a:r>
          </a:p>
        </p:txBody>
      </p:sp>
      <p:pic>
        <p:nvPicPr>
          <p:cNvPr id="8195" name="Picture 6" descr="Photo3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143504" y="1071546"/>
            <a:ext cx="3173408" cy="2273722"/>
          </a:xfrm>
        </p:spPr>
      </p:pic>
      <p:sp>
        <p:nvSpPr>
          <p:cNvPr id="17408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28596" y="3571876"/>
            <a:ext cx="8229600" cy="3000396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200" b="1" i="1" dirty="0" smtClean="0">
                <a:latin typeface="Monotype Corsiva" pitchFamily="66" charset="0"/>
              </a:rPr>
              <a:t> </a:t>
            </a:r>
            <a:r>
              <a:rPr lang="ru-RU" sz="3300" b="1" i="1" dirty="0" smtClean="0">
                <a:latin typeface="Monotype Corsiva" pitchFamily="66" charset="0"/>
              </a:rPr>
              <a:t>Оленина – довольно вкусное, нежное мясо  с привкусом дичи. Необходимость выжить в суровых условиях Крайнего Севера приучила его жителей питаться сырым мясом с кровью. Это не только лакомство, но и потребность организма в витаминах.  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3300" b="1" i="1" dirty="0" smtClean="0">
                <a:latin typeface="Monotype Corsiva" pitchFamily="66" charset="0"/>
              </a:rPr>
              <a:t>Кроме оленины здесь используется рыба, которую вылавливают из водоемов: муксун, </a:t>
            </a:r>
            <a:r>
              <a:rPr lang="ru-RU" sz="3300" b="1" i="1" dirty="0" err="1" smtClean="0">
                <a:latin typeface="Monotype Corsiva" pitchFamily="66" charset="0"/>
              </a:rPr>
              <a:t>щёкур</a:t>
            </a:r>
            <a:r>
              <a:rPr lang="ru-RU" sz="3300" b="1" i="1" dirty="0" smtClean="0">
                <a:latin typeface="Monotype Corsiva" pitchFamily="66" charset="0"/>
              </a:rPr>
              <a:t>, нельма…. Излюбленными блюдами у них является строганина из сиговых и оленины.</a:t>
            </a:r>
            <a:endParaRPr lang="ru-RU" sz="3300" dirty="0" smtClean="0">
              <a:latin typeface="Monotype Corsiva" pitchFamily="66" charset="0"/>
            </a:endParaRPr>
          </a:p>
        </p:txBody>
      </p:sp>
      <p:pic>
        <p:nvPicPr>
          <p:cNvPr id="5" name="Picture 5" descr="943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1071546"/>
            <a:ext cx="3496260" cy="2286016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Гизатулина Н. А.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Tm="63234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8229600" cy="431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600" b="1" smtClean="0">
                <a:latin typeface="Marigold" pitchFamily="66" charset="0"/>
              </a:rPr>
              <a:t>Одежда коренных народов Севера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357298"/>
            <a:ext cx="2000264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285860"/>
            <a:ext cx="2071702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00034" y="4857760"/>
            <a:ext cx="3643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Малица – мужская зимняя  верхняя одежда 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9124" y="4714884"/>
            <a:ext cx="4286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latin typeface="Monotype Corsiva" pitchFamily="66" charset="0"/>
              </a:rPr>
              <a:t>Ягушка</a:t>
            </a:r>
            <a:r>
              <a:rPr lang="ru-RU" sz="2800" b="1" dirty="0" smtClean="0">
                <a:latin typeface="Monotype Corsiva" pitchFamily="66" charset="0"/>
              </a:rPr>
              <a:t>  – женская  </a:t>
            </a:r>
          </a:p>
          <a:p>
            <a:pPr algn="ctr"/>
            <a:r>
              <a:rPr lang="ru-RU" sz="2800" b="1" dirty="0" smtClean="0">
                <a:latin typeface="Monotype Corsiva" pitchFamily="66" charset="0"/>
              </a:rPr>
              <a:t>зимняя  верхняя одежд</a:t>
            </a:r>
            <a:r>
              <a:rPr lang="ru-RU" sz="2400" b="1" dirty="0" smtClean="0">
                <a:latin typeface="Monotype Corsiva" pitchFamily="66" charset="0"/>
              </a:rPr>
              <a:t>а 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Гизатулина Н. А.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8" name="Рисунок 7" descr="01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42910" y="714356"/>
            <a:ext cx="7643866" cy="5818858"/>
          </a:xfrm>
          <a:prstGeom prst="rect">
            <a:avLst/>
          </a:prstGeom>
        </p:spPr>
      </p:pic>
      <p:pic>
        <p:nvPicPr>
          <p:cNvPr id="11" name="Рисунок 10" descr="013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71472" y="714356"/>
            <a:ext cx="7643866" cy="5818044"/>
          </a:xfrm>
          <a:prstGeom prst="rect">
            <a:avLst/>
          </a:prstGeom>
        </p:spPr>
      </p:pic>
    </p:spTree>
  </p:cSld>
  <p:clrMapOvr>
    <a:masterClrMapping/>
  </p:clrMapOvr>
  <p:transition spd="slow" advClick="0" advTm="81125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3843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Гизатулина Н. А.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Голуба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Голубая</Template>
  <TotalTime>135</TotalTime>
  <Words>358</Words>
  <Application>Microsoft Office PowerPoint</Application>
  <PresentationFormat>Экран (4:3)</PresentationFormat>
  <Paragraphs>37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Голубая</vt:lpstr>
      <vt:lpstr> Жизнь коренного населения тундры</vt:lpstr>
      <vt:lpstr>КОРЕННЫЕ     НАРОДЫ       СЕВЕРА</vt:lpstr>
      <vt:lpstr>Слайд 3</vt:lpstr>
      <vt:lpstr>Слайд 4</vt:lpstr>
      <vt:lpstr>Жилище коренных народов Севера</vt:lpstr>
      <vt:lpstr>Особенности традиционного воспитания</vt:lpstr>
      <vt:lpstr>Особенности традиционного питания</vt:lpstr>
      <vt:lpstr>Одежда коренных народов Севера</vt:lpstr>
      <vt:lpstr>Спасибо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КОРЕННЫЕ     НАРОДЫ       СЕВЕРА</dc:title>
  <dc:creator>*</dc:creator>
  <cp:lastModifiedBy>*</cp:lastModifiedBy>
  <cp:revision>15</cp:revision>
  <dcterms:created xsi:type="dcterms:W3CDTF">2009-12-15T20:18:46Z</dcterms:created>
  <dcterms:modified xsi:type="dcterms:W3CDTF">2010-08-08T17:26:11Z</dcterms:modified>
</cp:coreProperties>
</file>