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332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E72-3DB1-4CA0-94D6-062E0B5397C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D85F-8159-47D0-A04F-BA1950E649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E72-3DB1-4CA0-94D6-062E0B5397C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D85F-8159-47D0-A04F-BA1950E649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E72-3DB1-4CA0-94D6-062E0B5397C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D85F-8159-47D0-A04F-BA1950E649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E72-3DB1-4CA0-94D6-062E0B5397C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D85F-8159-47D0-A04F-BA1950E649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E72-3DB1-4CA0-94D6-062E0B5397C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D85F-8159-47D0-A04F-BA1950E649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E72-3DB1-4CA0-94D6-062E0B5397C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D85F-8159-47D0-A04F-BA1950E649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E72-3DB1-4CA0-94D6-062E0B5397C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D85F-8159-47D0-A04F-BA1950E649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E72-3DB1-4CA0-94D6-062E0B5397C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D85F-8159-47D0-A04F-BA1950E649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E72-3DB1-4CA0-94D6-062E0B5397C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D85F-8159-47D0-A04F-BA1950E649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E72-3DB1-4CA0-94D6-062E0B5397C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D85F-8159-47D0-A04F-BA1950E649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E72-3DB1-4CA0-94D6-062E0B5397C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D85F-8159-47D0-A04F-BA1950E649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B0E72-3DB1-4CA0-94D6-062E0B5397C9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85F-8159-47D0-A04F-BA1950E649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Рисунок 11"/>
          <p:cNvPicPr>
            <a:picLocks noChangeAspect="1" noChangeArrowheads="1"/>
          </p:cNvPicPr>
          <p:nvPr/>
        </p:nvPicPr>
        <p:blipFill>
          <a:blip r:embed="rId2"/>
          <a:srcRect l="18913" t="15775" r="4068" b="121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Школа №3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1</cp:revision>
  <dcterms:created xsi:type="dcterms:W3CDTF">2011-11-13T19:09:08Z</dcterms:created>
  <dcterms:modified xsi:type="dcterms:W3CDTF">2011-11-13T19:11:24Z</dcterms:modified>
</cp:coreProperties>
</file>